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34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8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4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7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29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2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147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32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8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4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5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13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1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36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9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BB7ECD7-E990-423D-9918-6BB3511794C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829CD6B-289F-4A82-BBF6-2E48D7642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64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9680" y="928158"/>
            <a:ext cx="8825658" cy="2677648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 «День отца»</a:t>
            </a:r>
            <a:endParaRPr lang="ru-RU" sz="3600" dirty="0">
              <a:solidFill>
                <a:schemeClr val="accent3">
                  <a:lumMod val="20000"/>
                  <a:lumOff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592" y="5701305"/>
            <a:ext cx="8825658" cy="861420"/>
          </a:xfrm>
        </p:spPr>
        <p:txBody>
          <a:bodyPr/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Участники: Воспитанники, родители, воспитатель подготовительной к школе группы «Ромашка»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302" y="1277472"/>
            <a:ext cx="5320435" cy="3528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239375" y="5434605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73668"/>
            <a:ext cx="12192000" cy="706964"/>
          </a:xfrm>
        </p:spPr>
        <p:txBody>
          <a:bodyPr/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Выставка рисунков по теме: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«Мой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папа может всё!»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992843"/>
            <a:ext cx="7258050" cy="4731807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382250" y="5844180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973668"/>
            <a:ext cx="11801475" cy="706964"/>
          </a:xfrm>
        </p:spPr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Итоговое мероприятие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 результатам проектной деятельности «День отца»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25" y="1993900"/>
            <a:ext cx="6906050" cy="4610410"/>
          </a:xfrm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363200" y="5723840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15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83193"/>
            <a:ext cx="12192000" cy="706964"/>
          </a:xfrm>
        </p:spPr>
        <p:txBody>
          <a:bodyPr/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Онлайн – обсуждение на платформе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Zoom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95" y="2508249"/>
            <a:ext cx="6907830" cy="3885655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582275" y="5513434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3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73668"/>
            <a:ext cx="12020550" cy="706964"/>
          </a:xfrm>
        </p:spPr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Посещение сайта родителями совместно с детьми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50" t="19703" r="21391" b="5297"/>
          <a:stretch/>
        </p:blipFill>
        <p:spPr>
          <a:xfrm>
            <a:off x="3040110" y="2333624"/>
            <a:ext cx="5856240" cy="4375913"/>
          </a:xfrm>
          <a:prstGeom prst="rect">
            <a:avLst/>
          </a:prstGeo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306050" y="5701305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1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87943"/>
            <a:ext cx="12030075" cy="706964"/>
          </a:xfrm>
        </p:spPr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Видеофильм о итогах проектной деятельности по теме : «День отца»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Проек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0" y="2484480"/>
            <a:ext cx="7318375" cy="4116346"/>
          </a:xfrm>
        </p:spPr>
      </p:pic>
      <p:sp>
        <p:nvSpPr>
          <p:cNvPr id="5" name="Стрелка вправо 4">
            <a:hlinkClick r:id="" action="ppaction://hlinkshowjump?jump=firstslide"/>
          </p:cNvPr>
          <p:cNvSpPr/>
          <p:nvPr/>
        </p:nvSpPr>
        <p:spPr>
          <a:xfrm>
            <a:off x="10420350" y="5720356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9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30139" r="31484" b="29028"/>
          <a:stretch/>
        </p:blipFill>
        <p:spPr>
          <a:xfrm>
            <a:off x="2896410" y="3362324"/>
            <a:ext cx="5838015" cy="3495676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04976" y="2513012"/>
            <a:ext cx="9101884" cy="1192213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 результатам опроса, выяснилось, что 75% детей в недостаточной степени имеют представления о роли папы в их жизни, о его увлечениях и обязанностях на работе. У отцов и детей мало времени на общения, так как отцы много работают. </a:t>
            </a:r>
          </a:p>
          <a:p>
            <a:endParaRPr lang="ru-RU" dirty="0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239375" y="5434605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0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" y="3191404"/>
            <a:ext cx="8761413" cy="3160182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инициированные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воспитателем, в полной мере реализовали проект.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111"/>
          <a:stretch/>
        </p:blipFill>
        <p:spPr>
          <a:xfrm>
            <a:off x="7896225" y="2684991"/>
            <a:ext cx="3848100" cy="4173009"/>
          </a:xfrm>
          <a:prstGeom prst="rect">
            <a:avLst/>
          </a:prstGeo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772775" y="5748930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4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87943"/>
            <a:ext cx="12192000" cy="706964"/>
          </a:xfrm>
        </p:spPr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Беседа на тему: «День отца»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47" y="2428874"/>
            <a:ext cx="5610225" cy="4207669"/>
          </a:xfrm>
          <a:prstGeom prst="rect">
            <a:avLst/>
          </a:prstGeo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372725" y="5756073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1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850"/>
            <a:ext cx="12191999" cy="189865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Собрание всех участников проекта для распределения ролей (круглый стол)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22" y="2453679"/>
            <a:ext cx="5872427" cy="4404321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334625" y="5777505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4542"/>
            <a:ext cx="12192000" cy="1769533"/>
          </a:xfrm>
        </p:spPr>
        <p:txBody>
          <a:bodyPr/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Создание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аппликаций совместно с родителем (папой) дома на выбранную тему.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6" y="1803399"/>
            <a:ext cx="7086600" cy="5054601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391777" y="5815605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9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4" y="838200"/>
            <a:ext cx="11972925" cy="1366307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Открытое занятие «Я и папа – лучшие друзья».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157" y="1887537"/>
            <a:ext cx="8619067" cy="4848225"/>
          </a:xfrm>
          <a:prstGeom prst="rect">
            <a:avLst/>
          </a:prstGeo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544174" y="5758455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73668"/>
            <a:ext cx="11734800" cy="706964"/>
          </a:xfrm>
        </p:spPr>
        <p:txBody>
          <a:bodyPr/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Спортивное соревнование «Мы – дружная семья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63" y="2089150"/>
            <a:ext cx="8030412" cy="4665548"/>
          </a:xfrm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458450" y="5682255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13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92718"/>
            <a:ext cx="12191999" cy="70696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Беседа «Расскажи, кто твой папа».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80" y="1906587"/>
            <a:ext cx="7052469" cy="4706893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363200" y="5733010"/>
            <a:ext cx="1285875" cy="88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101</TotalTime>
  <Words>182</Words>
  <Application>Microsoft Office PowerPoint</Application>
  <PresentationFormat>Широкоэкранный</PresentationFormat>
  <Paragraphs>15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Times New Roman</vt:lpstr>
      <vt:lpstr>Verdana</vt:lpstr>
      <vt:lpstr>Wingdings 3</vt:lpstr>
      <vt:lpstr>Совет директоров</vt:lpstr>
      <vt:lpstr>Проект «День отца»</vt:lpstr>
      <vt:lpstr>Презентация PowerPoint</vt:lpstr>
      <vt:lpstr>Мероприятия инициированные воспитателем, в полной мере реализовали проект. </vt:lpstr>
      <vt:lpstr>Беседа на тему: «День отца»</vt:lpstr>
      <vt:lpstr>Собрание всех участников проекта для распределения ролей (круглый стол) </vt:lpstr>
      <vt:lpstr>Создание аппликаций совместно с родителем (папой) дома на выбранную тему.</vt:lpstr>
      <vt:lpstr>Открытое занятие «Я и папа – лучшие друзья». </vt:lpstr>
      <vt:lpstr>Спортивное соревнование «Мы – дружная семья»</vt:lpstr>
      <vt:lpstr>Беседа «Расскажи, кто твой папа». </vt:lpstr>
      <vt:lpstr>Выставка рисунков по теме: «Мой папа может всё!»</vt:lpstr>
      <vt:lpstr>Итоговое мероприятие по результатам проектной деятельности «День отца» </vt:lpstr>
      <vt:lpstr>Онлайн – обсуждение на платформе Zoom.</vt:lpstr>
      <vt:lpstr>Посещение сайта родителями совместно с детьми</vt:lpstr>
      <vt:lpstr>Видеофильм о итогах проектной деятельности по теме : «День отца»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student</cp:lastModifiedBy>
  <cp:revision>9</cp:revision>
  <dcterms:created xsi:type="dcterms:W3CDTF">2021-12-01T12:14:51Z</dcterms:created>
  <dcterms:modified xsi:type="dcterms:W3CDTF">2021-12-01T14:20:18Z</dcterms:modified>
</cp:coreProperties>
</file>